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0" y="-28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77D0C4-0616-4DC2-ABDD-C2B14DA7847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pic>
        <p:nvPicPr>
          <p:cNvPr id="11274" name="Picture 10" descr="UW_logo_cres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087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267200" y="6553200"/>
            <a:ext cx="4876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en-US" sz="1000">
                <a:solidFill>
                  <a:schemeClr val="accent1"/>
                </a:solidFill>
                <a:latin typeface="Arial Black" pitchFamily="34" charset="0"/>
              </a:rPr>
              <a:t>MASTER OF SCIENCE IN BIOTECHNOLOGY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65B62-5AEE-45BE-8DD3-ECCA813C4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23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EADDD-0927-4973-A136-EF7A3CFE45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38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8FAD0-CF78-4276-A441-8C4297778D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54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03EF4-72E2-45D4-8167-E6874E00CC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325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0CC61-A5F8-4435-AE0A-CC5BF6302C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96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76E36-DE6F-4D25-A9AC-81C56EE582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114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694E8-BA07-4EDD-B99D-A671318A8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81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A41DF-F2FF-4E2D-8B08-F010994E21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39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6FD45-14AE-4BB3-8377-AD9053F050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2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76CAA-0072-4FD9-8426-B010E959BF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75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024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59E23BB-656F-4731-9A3A-91248F73BEE3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50" name="Picture 10" descr="UW_logo_cres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087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267200" y="6553200"/>
            <a:ext cx="4876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en-US" sz="1000">
                <a:solidFill>
                  <a:schemeClr val="accent1"/>
                </a:solidFill>
                <a:latin typeface="Arial Black" pitchFamily="34" charset="0"/>
              </a:rPr>
              <a:t>MASTER OF SCIENCE IN BIOTECHNOLOGY PROGRAM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t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MSB-PowerPoint-Template-v3</Template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Tahoma</vt:lpstr>
      <vt:lpstr>Times New Roman</vt:lpstr>
      <vt:lpstr>Wingdings</vt:lpstr>
      <vt:lpstr>Arial Black</vt:lpstr>
      <vt:lpstr>Slit</vt:lpstr>
      <vt:lpstr>PowerPoint Presentation</vt:lpstr>
    </vt:vector>
  </TitlesOfParts>
  <Company>UW-Madison, Physiology Department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Bryan Husk</dc:creator>
  <cp:lastModifiedBy>Bryan</cp:lastModifiedBy>
  <cp:revision>5</cp:revision>
  <dcterms:created xsi:type="dcterms:W3CDTF">2003-07-03T16:10:29Z</dcterms:created>
  <dcterms:modified xsi:type="dcterms:W3CDTF">2013-10-03T14:47:16Z</dcterms:modified>
</cp:coreProperties>
</file>