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00"/>
    <a:srgbClr val="5A0000"/>
    <a:srgbClr val="42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90" y="-28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4" name="Picture 14" descr="MSB-PowerPoint-Template-c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9CE0BBE-04D2-4A34-9B7C-B5135CFCE6F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B11C4-E539-4210-9E0B-79143E9E7D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688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4FDDB-F6FF-4362-AAEE-98C19D7D7A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8273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3D66E-1398-4228-817D-7B32E556D9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999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37D5A-586A-446A-9DD8-6A39C2EC0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918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6019E-772A-43DD-A8A9-5345E1D8EA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67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D12BF-34F7-480F-B951-2AB5F91A3C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24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1BBFC-E415-4A79-B682-1BD9EA61BC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40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5FDC0-4979-46F0-8815-000132059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32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00568-E3A3-40CA-B210-ED554FAC78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19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2545C-3EC0-43DB-9441-D8D28FF62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45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0000"/>
            </a:gs>
            <a:gs pos="100000">
              <a:srgbClr val="990000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2" name="Picture 16" descr="MSB-PowerPoint-Template-cre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2AB260-B50E-47BA-B253-8BAC1824A8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Tahoma</vt:lpstr>
      <vt:lpstr>Times New Roman</vt:lpstr>
      <vt:lpstr>Wingdings</vt:lpstr>
      <vt:lpstr>Slit</vt:lpstr>
      <vt:lpstr>PowerPoint Presentation</vt:lpstr>
    </vt:vector>
  </TitlesOfParts>
  <Company>UW-Madison, Physiology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 Husk</dc:creator>
  <cp:lastModifiedBy>Bryan</cp:lastModifiedBy>
  <cp:revision>6</cp:revision>
  <dcterms:created xsi:type="dcterms:W3CDTF">2003-07-03T15:42:52Z</dcterms:created>
  <dcterms:modified xsi:type="dcterms:W3CDTF">2013-10-03T14:46:14Z</dcterms:modified>
</cp:coreProperties>
</file>